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1728">
          <p15:clr>
            <a:srgbClr val="A4A3A4"/>
          </p15:clr>
        </p15:guide>
        <p15:guide id="3" pos="288">
          <p15:clr>
            <a:srgbClr val="9AA0A6"/>
          </p15:clr>
        </p15:guide>
        <p15:guide id="4" orient="horz" pos="291">
          <p15:clr>
            <a:srgbClr val="9AA0A6"/>
          </p15:clr>
        </p15:guide>
        <p15:guide id="5" pos="4608">
          <p15:clr>
            <a:srgbClr val="9AA0A6"/>
          </p15:clr>
        </p15:guide>
        <p15:guide id="6" orient="horz" pos="6045">
          <p15:clr>
            <a:srgbClr val="9AA0A6"/>
          </p15:clr>
        </p15:guide>
        <p15:guide id="7" orient="horz" pos="521">
          <p15:clr>
            <a:srgbClr val="9AA0A6"/>
          </p15:clr>
        </p15:guide>
        <p15:guide id="8" pos="3168">
          <p15:clr>
            <a:srgbClr val="9AA0A6"/>
          </p15:clr>
        </p15:guide>
        <p15:guide id="9" pos="2448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1728"/>
        <p:guide pos="288"/>
        <p:guide pos="291" orient="horz"/>
        <p:guide pos="4608"/>
        <p:guide pos="6045" orient="horz"/>
        <p:guide pos="521" orient="horz"/>
        <p:guide pos="3168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ee26220347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ee2622034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Develop your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first!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Divide your clay into four pieces: one for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base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two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coils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and one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everything else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for emergencies.</a:t>
            </a:r>
            <a:endParaRPr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Make the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bottom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a disc of clay that is 1-1.5 cm thick and 7-10 cm in diameter.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Store any leftovers 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 your bag.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Stretch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the coils by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spreading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your fingers while rolling.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Smooth your coils together using only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one finger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or one thumb.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Don’t pinch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on either side because you will make your pot very dry and thin.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Add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foot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by attaching a coil.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Scribe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then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trim the 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Coat your pot with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white slip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Let it dry and add coats until there are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 streaks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首先发展您的想法！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将您的粘土分为四个：一个用于底座，两个用于线圈，另一个用于其他所有物品和紧急情况。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使底部：粘土圆盘厚1-1.5厘米，直径为7-10厘米。将所有剩菜存放在您的包中。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滚动时通过手指张开手指来拉伸线圈。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仅使用一根手指或一只拇指一起将线圈平滑在一起。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不要在两边捏，因为您会使锅非常干燥。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通过连接线圈加入一只脚。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抄写员，然后修剪嘴唇。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用白色滑涂锅。让它干燥并加入外套，直到没有条纹为止。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6fc5df2c84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36fc5df2c8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Develop your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first!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Divide your clay into four pieces: one for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base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two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coils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and one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everything else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for emergencies.</a:t>
            </a:r>
            <a:endParaRPr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Make the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bottom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a disc of clay that is 1-1.5 cm thick and 7-10 cm in diameter.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Store any leftovers 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 your bag.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Stretch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the coils by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spreading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your fingers while rolling.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Smooth your coils together using only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one finger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or one thumb.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Don’t pinch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on either side because you will make your pot very dry and thin.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Add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foot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by attaching a coil.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Scribe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then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trim the 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Coat your pot with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white slip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Let it dry and add coats until there are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 streaks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首先发展您的想法！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将您的粘土分为四个：一个用于底座，两个用于线圈，另一个用于其他所有物品和紧急情况。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使底部：粘土圆盘厚1-1.5厘米，直径为7-10厘米。将所有剩菜存放在您的包中。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滚动时通过手指张开手指来拉伸线圈。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仅使用一根手指或一只拇指一起将线圈平滑在一起。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不要在两边捏，因为您会使锅非常干燥。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通过连接线圈加入一只脚。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抄写员，然后修剪嘴唇。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用白色滑涂锅。让它干燥并加入外套，直到没有条纹为止。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457200" y="461700"/>
            <a:ext cx="6858000" cy="91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Clay vessel evaluation criteria</a:t>
            </a:r>
            <a:endParaRPr b="1" sz="24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1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د خټې د لوښو د ارزونې معیارونه</a:t>
            </a:r>
            <a:endParaRPr b="1" sz="24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Clay skills: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strength, balance, and surface finish of your clay vessel.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1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د خټې مهارتونه:</a:t>
            </a:r>
            <a:r>
              <a:rPr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 ستاسو د خټې لوښي ځواک، توازن، او سطحي پای.</a:t>
            </a:r>
            <a:endParaRPr sz="1200">
              <a:solidFill>
                <a:srgbClr val="999999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Quality of carving: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complexity, quality, fullness, and craft of the patterns and line drawing on your vessel.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1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د نقاشۍ کیفیت: </a:t>
            </a:r>
            <a:r>
              <a:rPr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ستاسو په لوښي کې د نمونو او خطي نقاشۍ پیچلتیا، کیفیت، بشپړتیا او هنر.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Daily clean-up habits: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Cleaning your table and floor so it is clean and has no streaks.</a:t>
            </a:r>
            <a:endParaRPr b="1">
              <a:solidFill>
                <a:schemeClr val="dk1"/>
              </a:solidFill>
              <a:highlight>
                <a:srgbClr val="FFFFFF"/>
              </a:highlight>
              <a:latin typeface="Cabin"/>
              <a:ea typeface="Cabin"/>
              <a:cs typeface="Cabin"/>
              <a:sym typeface="Cabin"/>
            </a:endParaRPr>
          </a:p>
          <a:p>
            <a:pPr indent="0" lvl="0" marL="0" rtl="1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د ورځني پاکوالي عادتونه: </a:t>
            </a:r>
            <a:r>
              <a:rPr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خپل میز او فرش پاک کړئ ترڅو پاک وي او هیڅ ډول نښې ونه لري.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Vocabulary for the clay vessel</a:t>
            </a:r>
            <a:endParaRPr b="1" sz="20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1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د خټې لوښي لپاره لغتونه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apron	a piece of cloth that you wear to protect your clothes from getting dirty.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اپرون	د ټوکر یوه ټوټه چې تاسو یې اغوندئ ترڅو خپلې جامې له چټلۍ څخه وساتئ.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carving	scratching into clay to change its shape or to make a picture or pattern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نقاشي	د شکل بدلولو یا انځور یا نمونې جوړولو لپاره په خټه کې خارښ کول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ceramic	a material that starts soft like clay, but then becomes very hard after it is cooked to a very high temperature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سیرامیک 	هغه مواد چې په پیل کې د خټې په څیر نرم وي، مګر بیا وروسته له هغه چې په ډیره لوړه تودوخه کې پخ شي ډیر سخت کیږي.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clay	a soft material used for making pots, bricks, and sculptures that becomes very hard when it is heated up. 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خټه	یو نرم مواد چې د لوښو، خښتو او مجسمو جوړولو لپاره کارول کیږي او کله چې تودوخه شي نو ډیر سخت کیږي.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coil	a thin piece of clay that looks like a snake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کویل	د خټې یوه نرۍ ټوټه چې د مار په څیر ښکاري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earthenware	a kind of clay that is fired to a lower temperature and that needs to be glazed before becoming watertight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د خټو لوښي	یو ډول خټه چې په ټیټه تودوخه کې اچول کیږي او د اوبو د بندیدو دمخه باید ګلیز شي.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foot	the bottom of a pot where it sits on a table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پښه	د لوښي لاندې برخه چیرې چې دا په میز کې کیښودل کیږي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glaze	a material that you can paint onto ceramic that turns into glass when fired in a kiln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ګلیز	هغه مواد چې تاسو یې په سیرامیک رنګ کولی شئ او کله چې په بټۍ کې اور واچول شي نو په شیشه بدلیږي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glazing	for clay: brushing on a paint-like layer to a pot that will later become a layer of glass; for painting: using very thin transparent layers of paint to change the colour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ګلیزینګ 	د خټې لپاره: د رنګ په څیر طبقه باندې په یوه لوښي باندې برش کول چې وروسته به د شیشې طبقه شي؛ د رنګ کولو لپاره: د رنګ بدلولو لپاره د رنګ ډیر پتلي شفاف طبقې کارول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handle	the part of something that is used to lift or carry it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لاستی 	د یو شی هغه برخه چې د پورته کولو یا لیږدولو لپاره کارول کیږي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kiln	an oven used to heat up clay enough to become a hard ceramic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بټۍ	یو تنور چې خاوره دومره تودوخه کوي چې په سخت سیرامیک بدل شي</a:t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/>
        </p:nvSpPr>
        <p:spPr>
          <a:xfrm>
            <a:off x="457200" y="461700"/>
            <a:ext cx="6858000" cy="91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1485900" lvl="0" marL="1485900" marR="25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lid	the top of a pot that you can take off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پوښ	</a:t>
            </a: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د </a:t>
            </a: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لوښي سر چې تاسو یې لرې کولی شئ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lip	the top edge of a pot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شونډه 	</a:t>
            </a: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د </a:t>
            </a: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لوښي پورتنۍ څنډه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paddling	hitting clay with wood to make it stronger, smoother, and a better shape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د لرګیو سره د خټې وهل </a:t>
            </a: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	د </a:t>
            </a: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لرګیو سره د قوي، نرم او غوره شکل لپاره وهل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pattern	a drawing that repeats in a beautiful way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نمونه	یو انځور چې په ښکلي ډول تکراریږي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pinch	squeezing something between your thumb and finger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چنګک وهل 	خپلې ګوتې او ګوتې تر منځ یو څه کشول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rib	a piece of silicone or wood used to smoothly shape some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پسلی	د سیلیکون یا لرګیو یوه ټوټه چې د خټې د نرم شکل ورکولو لپاره کارول کیږي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score	carve Xs or parallel lines to help join clay together with slip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نمره 	د خټې سره د یوځای کولو لپاره X یا موازي کرښې پرې کړئ.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scraper	a piece of thin metal or plastic used to shave off thin pieces of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سکریپر 	د فلزاتو یا پلاستیک یوه ټوټه چې د خټې د نریو ټوټو د لرې کولو لپاره کارول کیږي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scribe	mark an even and straight line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لیکوال	یوه مساوي او مستقیمه کرښه په نښه کړئ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shave	scrape bumps and fuzz from the surface of something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خریول 	د یو څه له سطحې څخه ټوټې او پړسوب لرې کول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slip	a liquid clay that you can use like glue to attach things together, or paint onto your clay to change its colour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سلیپ 	یوه مایع خاوره چې تاسو یې د شیانو د یوځای کولو لپاره د ګلو په څیر کارولی شئ، یا د رنګ بدلولو لپاره په خپله خاوره رنګ کړئ.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stretch	pulling something to make it longer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غځول 	د اوږدوالي لپاره یو څه کشول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terracotta	an unglazed reddish-brown earthenware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ټراکوټا	یوه بې رنګه سور نسواري خټه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transfer	to move or copy something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لیږد	د یو څه لیږدول یا کاپي کول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trim	remove extra clay with a tool</a:t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ټرم	د وسیلې په مرسته اضافي خاوره لرې کړئ</a:t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